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8" r:id="rId2"/>
    <p:sldId id="469" r:id="rId3"/>
    <p:sldId id="462" r:id="rId4"/>
    <p:sldId id="420" r:id="rId5"/>
    <p:sldId id="421" r:id="rId6"/>
    <p:sldId id="464" r:id="rId7"/>
    <p:sldId id="422" r:id="rId8"/>
    <p:sldId id="412" r:id="rId9"/>
    <p:sldId id="482" r:id="rId10"/>
    <p:sldId id="487" r:id="rId11"/>
    <p:sldId id="488" r:id="rId12"/>
    <p:sldId id="489" r:id="rId13"/>
    <p:sldId id="490" r:id="rId14"/>
    <p:sldId id="497" r:id="rId15"/>
    <p:sldId id="491" r:id="rId16"/>
    <p:sldId id="495" r:id="rId17"/>
    <p:sldId id="494" r:id="rId18"/>
    <p:sldId id="424" r:id="rId19"/>
    <p:sldId id="476" r:id="rId20"/>
    <p:sldId id="472" r:id="rId21"/>
    <p:sldId id="471" r:id="rId22"/>
    <p:sldId id="428" r:id="rId23"/>
    <p:sldId id="474" r:id="rId24"/>
    <p:sldId id="409" r:id="rId25"/>
    <p:sldId id="407" r:id="rId26"/>
    <p:sldId id="269" r:id="rId27"/>
    <p:sldId id="405" r:id="rId28"/>
    <p:sldId id="262" r:id="rId29"/>
    <p:sldId id="297" r:id="rId30"/>
    <p:sldId id="393" r:id="rId31"/>
    <p:sldId id="389" r:id="rId32"/>
    <p:sldId id="381" r:id="rId33"/>
    <p:sldId id="383" r:id="rId34"/>
    <p:sldId id="384" r:id="rId35"/>
    <p:sldId id="386" r:id="rId36"/>
    <p:sldId id="390" r:id="rId37"/>
    <p:sldId id="477" r:id="rId38"/>
    <p:sldId id="315" r:id="rId39"/>
    <p:sldId id="394" r:id="rId40"/>
    <p:sldId id="401" r:id="rId41"/>
    <p:sldId id="400" r:id="rId42"/>
    <p:sldId id="399" r:id="rId43"/>
    <p:sldId id="395" r:id="rId44"/>
    <p:sldId id="402" r:id="rId45"/>
    <p:sldId id="432" r:id="rId46"/>
    <p:sldId id="436" r:id="rId47"/>
    <p:sldId id="435" r:id="rId48"/>
    <p:sldId id="437" r:id="rId49"/>
    <p:sldId id="443" r:id="rId50"/>
    <p:sldId id="444" r:id="rId51"/>
    <p:sldId id="446" r:id="rId52"/>
    <p:sldId id="447" r:id="rId53"/>
    <p:sldId id="448" r:id="rId54"/>
    <p:sldId id="449" r:id="rId55"/>
    <p:sldId id="450" r:id="rId56"/>
    <p:sldId id="453" r:id="rId57"/>
    <p:sldId id="454" r:id="rId58"/>
    <p:sldId id="455" r:id="rId59"/>
    <p:sldId id="336" r:id="rId60"/>
    <p:sldId id="344" r:id="rId61"/>
    <p:sldId id="343" r:id="rId62"/>
    <p:sldId id="457" r:id="rId63"/>
    <p:sldId id="458" r:id="rId64"/>
    <p:sldId id="340" r:id="rId65"/>
    <p:sldId id="339" r:id="rId66"/>
    <p:sldId id="355" r:id="rId67"/>
    <p:sldId id="352" r:id="rId68"/>
    <p:sldId id="496" r:id="rId69"/>
    <p:sldId id="345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56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33979C4-B88B-4F7E-ABEE-CFE172AF5AEC}" type="datetimeFigureOut">
              <a:rPr lang="en-US" smtClean="0"/>
              <a:pPr/>
              <a:t>2/27/2021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E366EB-CBD2-49BC-91BC-3155667B32F3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PRING\Desktop\New folder (4)\New folder\IMG-20210225-WA0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6096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SPRING\Desktop\New folder (4)\New folder\IMG-20210225-WA0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1" y="214291"/>
            <a:ext cx="6133275" cy="6445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PRING\Desktop\New folder (4)\New folder\IMG-20210225-WA0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52"/>
            <a:ext cx="6643734" cy="664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PRING\Desktop\New folder (4)\New folder\IMG-20210225-WA0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PRING\Desktop\New folder (4)\New folder\IMG-20210225-WA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66"/>
            <a:ext cx="621510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RING\Desktop\New folder (4)\New folder\IMG-20210225-WA0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290"/>
            <a:ext cx="635798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PRING\Desktop\New folder (4)\New folder\IMG-20210225-WA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500858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PRING\Desktop\New folder (4)\New folder\IMG-20210225-WA0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52"/>
            <a:ext cx="635798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PRING\Desktop\New folder (4)\New folder\IMG-20210225-WA0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SPRING\Desktop\New folder (4)\New folder\IMG-20210225-WA0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0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214290"/>
            <a:ext cx="720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GIFTS AND FLOWERS </a:t>
            </a:r>
            <a:endParaRPr lang="en-IN" sz="5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PRING\Desktop\New folder (4)\New folder\IMG-20210225-WA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69" y="285728"/>
            <a:ext cx="4714909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59" y="1000108"/>
            <a:ext cx="379884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357166"/>
            <a:ext cx="812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32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Secretary’s report January/February 2021</a:t>
            </a:r>
            <a:endParaRPr lang="en-IN" sz="32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PRING\Desktop\New folder (4)\New folder\IMG-20210225-WA0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663014" cy="4872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PRING\Desktop\New folder (4)\New folder\IMG-20210225-WA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429684" cy="4741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PRING\Desktop\New folder (4)\New folder\IMG-20210225-WA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783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714356"/>
            <a:ext cx="7858180" cy="85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WHAT AN EXCUSE TO EAT </a:t>
            </a:r>
            <a:endParaRPr lang="en-IN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New folder\IMG-20210225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3857652" cy="5143536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3911231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PRING\Desktop\New folder (4)\New folder\IMG-20210225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16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571480"/>
            <a:ext cx="7306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HEARTY APPRECIATIONS</a:t>
            </a:r>
            <a:endParaRPr lang="en-IN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28"/>
            <a:ext cx="551989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7" y="571480"/>
            <a:ext cx="377237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852" y="571480"/>
            <a:ext cx="371924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PRING\Desktop\New folder (4)\New folder\IMG-20210225-WA0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61" y="0"/>
            <a:ext cx="915376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1285860"/>
            <a:ext cx="6332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MEDIA COVERAGE </a:t>
            </a:r>
            <a:endParaRPr lang="en-IN" sz="5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3286148" cy="306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1414"/>
            <a:ext cx="4214842" cy="304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286124"/>
            <a:ext cx="3143272" cy="3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357562"/>
            <a:ext cx="426300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PRING\Desktop\New folder (4)\New folder\IMG-20210225-WA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37"/>
            <a:ext cx="9144000" cy="7112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642918"/>
            <a:ext cx="5786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b="1" dirty="0" smtClean="0">
                <a:latin typeface="Aharoni" pitchFamily="2" charset="-79"/>
                <a:cs typeface="Aharoni" pitchFamily="2" charset="-79"/>
              </a:rPr>
              <a:t>ACADEMICS</a:t>
            </a:r>
            <a:endParaRPr lang="en-IN" sz="60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SPRING\Desktop\New folder (4)\New folder\IMG-20210225-WA0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47" y="285728"/>
            <a:ext cx="8001055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SPRING\Desktop\New folder (4)\New folder\IMG-20210225-WA0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85728"/>
            <a:ext cx="3010131" cy="4519610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357586" cy="3357586"/>
          </a:xfrm>
          <a:prstGeom prst="rect">
            <a:avLst/>
          </a:prstGeom>
          <a:noFill/>
        </p:spPr>
      </p:pic>
      <p:pic>
        <p:nvPicPr>
          <p:cNvPr id="61443" name="Picture 3" descr="C:\Users\SPRING\Desktop\New folder (4)\New folder\IMG-20210225-WA01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643314"/>
            <a:ext cx="4612220" cy="30718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73949" y="550070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Awarded To ICOG points </a:t>
            </a:r>
            <a:endParaRPr lang="en-IN" sz="2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PRING\Desktop\New folder (4)\New folder\IMG-20210225-WA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497275" cy="42432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214290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   WEBINARS </a:t>
            </a:r>
            <a:endParaRPr lang="en-IN" sz="5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3274009" cy="535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702405"/>
            <a:ext cx="4357718" cy="53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3429024" cy="570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3786214" cy="573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3744326" cy="530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57166"/>
            <a:ext cx="478785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4206432" cy="5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14356"/>
            <a:ext cx="419000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PRING\Desktop\New folder (4)\New folder\IMG-20210225-WA0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4357718" cy="2451216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428976"/>
            <a:ext cx="2571768" cy="3429024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71414"/>
            <a:ext cx="3143272" cy="396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PRING\Desktop\New folder (4)\New folder\IMG-20210225-WA00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428868"/>
            <a:ext cx="3196851" cy="4262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525906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Krishna Surendran </a:t>
            </a:r>
          </a:p>
          <a:p>
            <a:pPr algn="just"/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Mini Gopal</a:t>
            </a:r>
          </a:p>
          <a:p>
            <a:pPr algn="just"/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Rashmi Ajith</a:t>
            </a:r>
          </a:p>
          <a:p>
            <a:pPr algn="just"/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Selvapriya Saravanan</a:t>
            </a:r>
          </a:p>
          <a:p>
            <a:pPr algn="just"/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Maya Gopal </a:t>
            </a:r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IN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Mary </a:t>
            </a:r>
            <a:r>
              <a:rPr lang="en-I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Annie</a:t>
            </a:r>
            <a:endParaRPr lang="en-I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PRING\Desktop\New folder (4)\New folder\IMG-20210225-WA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4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404752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8"/>
            <a:ext cx="3929090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PRING\Desktop\New folder (4)\IMG-20210225-WA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888980"/>
            <a:ext cx="2714644" cy="4826036"/>
          </a:xfrm>
          <a:prstGeom prst="rect">
            <a:avLst/>
          </a:prstGeom>
          <a:noFill/>
        </p:spPr>
      </p:pic>
      <p:pic>
        <p:nvPicPr>
          <p:cNvPr id="6" name="Picture 2" descr="C:\Users\SPRING\Desktop\New folder (4)\IMG-20210225-WA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19" y="928670"/>
            <a:ext cx="2732507" cy="4857784"/>
          </a:xfrm>
          <a:prstGeom prst="rect">
            <a:avLst/>
          </a:prstGeom>
          <a:noFill/>
        </p:spPr>
      </p:pic>
      <p:pic>
        <p:nvPicPr>
          <p:cNvPr id="7" name="Picture 2" descr="C:\Users\SPRING\Desktop\New folder (4)\IMG-20210225-WA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928670"/>
            <a:ext cx="2714644" cy="4826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3929090" cy="561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00042"/>
            <a:ext cx="40005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843" y="285728"/>
            <a:ext cx="426071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21484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423359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65"/>
            <a:ext cx="4071966" cy="623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1434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8"/>
            <a:ext cx="378621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0970"/>
            <a:ext cx="3715725" cy="652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21484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SPRING\Desktop\New folder (4)\New folder\IMG-20210225-WA0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2" y="0"/>
            <a:ext cx="928690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57422" y="5000636"/>
            <a:ext cx="5806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THE VACCINATION DRIVE </a:t>
            </a:r>
            <a:endParaRPr lang="en-IN" sz="3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SPRING\Desktop\New folder (4)\New folder\IMG-20210225-WA0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2411015" cy="3214686"/>
          </a:xfrm>
          <a:prstGeom prst="rect">
            <a:avLst/>
          </a:prstGeom>
          <a:noFill/>
        </p:spPr>
      </p:pic>
      <p:pic>
        <p:nvPicPr>
          <p:cNvPr id="69635" name="Picture 3" descr="C:\Users\SPRING\Desktop\New folder (4)\New folder\IMG-20210225-WA0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535903" y="3500462"/>
            <a:ext cx="2464593" cy="3286124"/>
          </a:xfrm>
          <a:prstGeom prst="rect">
            <a:avLst/>
          </a:prstGeom>
          <a:noFill/>
        </p:spPr>
      </p:pic>
      <p:pic>
        <p:nvPicPr>
          <p:cNvPr id="69636" name="Picture 4" descr="C:\Users\SPRING\Desktop\New folder (4)\New folder\IMG-20210225-WA01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57166"/>
            <a:ext cx="4179099" cy="2786066"/>
          </a:xfrm>
          <a:prstGeom prst="rect">
            <a:avLst/>
          </a:prstGeom>
          <a:noFill/>
        </p:spPr>
      </p:pic>
      <p:pic>
        <p:nvPicPr>
          <p:cNvPr id="69637" name="Picture 5" descr="C:\Users\SPRING\Desktop\New folder (4)\New folder\IMG-20210225-WA01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195670"/>
            <a:ext cx="2060074" cy="3662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SPRING\Desktop\New folder (4)\New folder\IMG-20210225-WA0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2321735" cy="4643470"/>
          </a:xfrm>
          <a:prstGeom prst="rect">
            <a:avLst/>
          </a:prstGeom>
          <a:noFill/>
        </p:spPr>
      </p:pic>
      <p:pic>
        <p:nvPicPr>
          <p:cNvPr id="70659" name="Picture 3" descr="C:\Users\SPRING\Desktop\New folder (4)\New folder\IMG-20210225-WA0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14290"/>
            <a:ext cx="2025937" cy="4286280"/>
          </a:xfrm>
          <a:prstGeom prst="rect">
            <a:avLst/>
          </a:prstGeom>
          <a:noFill/>
        </p:spPr>
      </p:pic>
      <p:pic>
        <p:nvPicPr>
          <p:cNvPr id="70660" name="Picture 4" descr="C:\Users\SPRING\Desktop\New folder (4)\New folder\IMG-20210225-WA01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85728"/>
            <a:ext cx="3797205" cy="2428892"/>
          </a:xfrm>
          <a:prstGeom prst="rect">
            <a:avLst/>
          </a:prstGeom>
          <a:noFill/>
        </p:spPr>
      </p:pic>
      <p:pic>
        <p:nvPicPr>
          <p:cNvPr id="70661" name="Picture 5" descr="C:\Users\SPRING\Desktop\New folder (4)\New folder\IMG-20210225-WA01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2857496"/>
            <a:ext cx="2714644" cy="36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SPRING\Desktop\New folder (4)\New folder\IMG-20210225-WA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096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357166"/>
            <a:ext cx="685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GORGEOUS SMILES CAPTURED</a:t>
            </a:r>
            <a:endParaRPr lang="en-IN" sz="3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28016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39" y="2071678"/>
            <a:ext cx="299578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785794"/>
            <a:ext cx="266140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PRING\Desktop\New folder (4)\IMG-20210225-WA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91028" cy="2357454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IMG-20210225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191030" cy="2357454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714619"/>
            <a:ext cx="2928958" cy="390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28479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28604"/>
            <a:ext cx="287293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571876"/>
            <a:ext cx="311670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PRING\Desktop\New folder (4)\New folder\IMG-20210225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New folder\IMG-20210225-WA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571744"/>
            <a:ext cx="2715690" cy="4298094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4" y="0"/>
            <a:ext cx="3214686" cy="3214686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57562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New folder\IMG-20210225-WA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38" y="0"/>
            <a:ext cx="3500462" cy="3500462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62" cy="3500462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876"/>
            <a:ext cx="3286124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SPRING\Desktop\New folder (4)\New folder\IMG-20210225-WA0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2805098" cy="2805098"/>
          </a:xfrm>
          <a:prstGeom prst="rect">
            <a:avLst/>
          </a:prstGeom>
          <a:noFill/>
        </p:spPr>
      </p:pic>
      <p:pic>
        <p:nvPicPr>
          <p:cNvPr id="73731" name="Picture 3" descr="C:\Users\SPRING\Desktop\New folder (4)\New folder\IMG-20210225-WA0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38" y="0"/>
            <a:ext cx="3500462" cy="3500462"/>
          </a:xfrm>
          <a:prstGeom prst="rect">
            <a:avLst/>
          </a:prstGeom>
          <a:noFill/>
        </p:spPr>
      </p:pic>
      <p:pic>
        <p:nvPicPr>
          <p:cNvPr id="73732" name="Picture 4" descr="C:\Users\SPRING\Desktop\New folder (4)\New folder\IMG-20210225-WA0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857496"/>
            <a:ext cx="3857652" cy="3857652"/>
          </a:xfrm>
          <a:prstGeom prst="rect">
            <a:avLst/>
          </a:prstGeom>
          <a:noFill/>
        </p:spPr>
      </p:pic>
      <p:pic>
        <p:nvPicPr>
          <p:cNvPr id="5" name="Picture 2" descr="C:\Users\SPRING\Desktop\New folder (4)\New folder\IMG-20210225-WA00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571876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SPRING\Desktop\New folder (4)\New folder\IMG-20210225-WA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15370" cy="6154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PRING\Desktop\New folder (4)\New folder\IMG-20210225-WA0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536067" cy="3381422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52"/>
            <a:ext cx="2678925" cy="3571900"/>
          </a:xfrm>
          <a:prstGeom prst="rect">
            <a:avLst/>
          </a:prstGeom>
          <a:noFill/>
        </p:spPr>
      </p:pic>
      <p:pic>
        <p:nvPicPr>
          <p:cNvPr id="75778" name="Picture 2" descr="C:\Users\SPRING\Desktop\New folder (4)\New folder\IMG-20210225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428868"/>
            <a:ext cx="414340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SPRING\Desktop\New folder (4)\New folder\IMG-20210225-WA0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3607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NOGS TALENT</a:t>
            </a:r>
            <a:endParaRPr lang="en-IN" sz="4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New folder\IMG-20210225-WA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262428" cy="5595858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3733" y="1214422"/>
            <a:ext cx="5378861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PRING\Desktop\New folder (4)\New folder\IMG-20210225-WA0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571480"/>
            <a:ext cx="4245963" cy="5357850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642918"/>
            <a:ext cx="3520833" cy="528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143404" cy="5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85728"/>
            <a:ext cx="3214710" cy="565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RING\Desktop\New folder (4)\New folder\IMG-20210225-WA0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3"/>
            <a:ext cx="3929090" cy="5899397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28603"/>
            <a:ext cx="3929090" cy="5899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RING\Desktop\New folder (4)\New folder\IMG-20210225-WA0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PRING\Desktop\New folder (4)\New folder\IMG-20210225-WA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New folder\IMG-20210225-WA0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4937177" cy="4286280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571480"/>
            <a:ext cx="3306798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RING\Desktop\New folder (4)\New folder\IMG-20210225-WA0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571480"/>
            <a:ext cx="4125545" cy="5500726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57298"/>
            <a:ext cx="4398713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RING\Desktop\New folder (4)\New folder\IMG-20210225-WA0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819562" cy="5214974"/>
          </a:xfrm>
          <a:prstGeom prst="rect">
            <a:avLst/>
          </a:prstGeom>
          <a:noFill/>
        </p:spPr>
      </p:pic>
      <p:pic>
        <p:nvPicPr>
          <p:cNvPr id="4" name="Picture 2" descr="C:\Users\SPRING\Desktop\New folder (4)\New folder\IMG-20210225-WA00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243668"/>
            <a:ext cx="4394552" cy="5257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PRING\Desktop\New folder (4)\New folder\IMG-20210225-WA0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0" y="309563"/>
            <a:ext cx="4457700" cy="623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1357298"/>
            <a:ext cx="8358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DR. SHAMEEM AND FAMILY</a:t>
            </a:r>
          </a:p>
          <a:p>
            <a:endParaRPr lang="en-IN" sz="4000" b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endParaRPr lang="en-IN" sz="4000" b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endParaRPr lang="en-IN" sz="4000" b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IN" sz="40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DR. CHANDRIKA MADAM AND FAMILY</a:t>
            </a:r>
            <a:endParaRPr lang="en-IN" sz="4000" b="1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RING\Desktop\New folder (4)\New folder\IMG-20210225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5415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4876" y="0"/>
            <a:ext cx="407196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SUMMARISE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DAYS 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PROJECTS 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WEBINARS PARTICIPATION 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SPONSORS BOOKED TILL DECEMBER 2021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SUBSCRIPTIONS UPDATED TO 94%</a:t>
            </a:r>
          </a:p>
          <a:p>
            <a:endParaRPr lang="en-I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FOGSI COMMITTES INVOLVED IN SOCIETY ACTIVITIES </a:t>
            </a:r>
          </a:p>
          <a:p>
            <a:endParaRPr lang="en-I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SP MAM\THANK YOU\tu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14356"/>
            <a:ext cx="631421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RING\Desktop\New folder (4)\IMG-20210225-WA0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5" y="214290"/>
            <a:ext cx="4699033" cy="2643206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IMG-20210225-WA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968685" cy="2643206"/>
          </a:xfrm>
          <a:prstGeom prst="rect">
            <a:avLst/>
          </a:prstGeom>
          <a:noFill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143247"/>
            <a:ext cx="5429288" cy="36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PRING\Desktop\New folder (4)\IMG-20210225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143404" cy="5199973"/>
          </a:xfrm>
          <a:prstGeom prst="rect">
            <a:avLst/>
          </a:prstGeom>
          <a:noFill/>
        </p:spPr>
      </p:pic>
      <p:pic>
        <p:nvPicPr>
          <p:cNvPr id="3" name="Picture 2" descr="C:\Users\SPRING\Desktop\New folder (4)\New folder\IMG-20210225-WA0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642" y="500042"/>
            <a:ext cx="425117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PRING\Desktop\New folder (4)\New folder\IMG-20210225-WA0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27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255</TotalTime>
  <Words>93</Words>
  <Application>Microsoft Office PowerPoint</Application>
  <PresentationFormat>On-screen Show (4:3)</PresentationFormat>
  <Paragraphs>51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SPRING</dc:creator>
  <cp:lastModifiedBy>SPRING</cp:lastModifiedBy>
  <cp:revision>66</cp:revision>
  <dcterms:created xsi:type="dcterms:W3CDTF">2021-02-25T11:46:20Z</dcterms:created>
  <dcterms:modified xsi:type="dcterms:W3CDTF">2021-02-27T12:57:14Z</dcterms:modified>
</cp:coreProperties>
</file>